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Open Sans Bold" charset="1" panose="020B08060305040202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VAHFh3W-tXk.mp4" Type="http://schemas.openxmlformats.org/officeDocument/2006/relationships/video"/><Relationship Id="rId4" Target="../media/VAHFh3W-tXk.mp4" Type="http://schemas.microsoft.com/office/2007/relationships/media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VAHFhzcJxd0.mp4" Type="http://schemas.openxmlformats.org/officeDocument/2006/relationships/video"/><Relationship Id="rId4" Target="../media/VAHFhzcJxd0.mp4" Type="http://schemas.microsoft.com/office/2007/relationships/media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VAHFhyEvGag.mp4" Type="http://schemas.openxmlformats.org/officeDocument/2006/relationships/video"/><Relationship Id="rId4" Target="../media/VAHFhyEvGag.mp4" Type="http://schemas.microsoft.com/office/2007/relationships/media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VAHFh7RkKoM.mp4" Type="http://schemas.openxmlformats.org/officeDocument/2006/relationships/video"/><Relationship Id="rId4" Target="../media/VAHFh7RkKoM.mp4" Type="http://schemas.microsoft.com/office/2007/relationships/media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VAHFhxszi14.mp4" Type="http://schemas.openxmlformats.org/officeDocument/2006/relationships/video"/><Relationship Id="rId4" Target="../media/VAHFhxszi14.mp4" Type="http://schemas.microsoft.com/office/2007/relationships/media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VAHFh1C4ndo.mp4" Type="http://schemas.openxmlformats.org/officeDocument/2006/relationships/video"/><Relationship Id="rId4" Target="../media/VAHFh1C4ndo.mp4" Type="http://schemas.microsoft.com/office/2007/relationships/media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33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Relationship Id="rId3" Target="../media/image3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Relationship Id="rId4" Target="../media/image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VAHFh9Q4NFE.mp4" Type="http://schemas.openxmlformats.org/officeDocument/2006/relationships/video"/><Relationship Id="rId5" Target="../media/VAHFh9Q4NFE.mp4" Type="http://schemas.microsoft.com/office/2007/relationships/media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Relationship Id="rId4" Target="../media/image1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VAHFhwzbfO4.mp4" Type="http://schemas.openxmlformats.org/officeDocument/2006/relationships/video"/><Relationship Id="rId4" Target="../media/VAHFhwzbfO4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0" t="-16666" r="0" b="-166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64432" y="8314274"/>
            <a:ext cx="13612755" cy="169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13"/>
              </a:lnSpc>
            </a:pPr>
            <a:r>
              <a:rPr lang="en-US" b="true" sz="9938">
                <a:solidFill>
                  <a:srgbClr val="1800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Erasmus - Slovakia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554" t="0" r="554" b="0"/>
          <a:stretch>
            <a:fillRect/>
          </a:stretch>
        </p:blipFill>
        <p:spPr>
          <a:xfrm flipH="false" flipV="false" rot="0">
            <a:off x="656096" y="516043"/>
            <a:ext cx="16603204" cy="9463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554" t="0" r="554" b="0"/>
          <a:stretch>
            <a:fillRect/>
          </a:stretch>
        </p:blipFill>
        <p:spPr>
          <a:xfrm flipH="false" flipV="false" rot="0">
            <a:off x="821117" y="399457"/>
            <a:ext cx="16645766" cy="948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3892" y="1850959"/>
            <a:ext cx="8780108" cy="6585081"/>
          </a:xfrm>
          <a:custGeom>
            <a:avLst/>
            <a:gdLst/>
            <a:ahLst/>
            <a:cxnLst/>
            <a:rect r="r" b="b" t="t" l="l"/>
            <a:pathLst>
              <a:path h="6585081" w="8780108">
                <a:moveTo>
                  <a:pt x="0" y="0"/>
                </a:moveTo>
                <a:lnTo>
                  <a:pt x="8780108" y="0"/>
                </a:lnTo>
                <a:lnTo>
                  <a:pt x="8780108" y="6585082"/>
                </a:lnTo>
                <a:lnTo>
                  <a:pt x="0" y="6585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567438" y="1076161"/>
            <a:ext cx="8476230" cy="7359879"/>
          </a:xfrm>
          <a:custGeom>
            <a:avLst/>
            <a:gdLst/>
            <a:ahLst/>
            <a:cxnLst/>
            <a:rect r="r" b="b" t="t" l="l"/>
            <a:pathLst>
              <a:path h="7359879" w="8476230">
                <a:moveTo>
                  <a:pt x="0" y="0"/>
                </a:moveTo>
                <a:lnTo>
                  <a:pt x="8476230" y="0"/>
                </a:lnTo>
                <a:lnTo>
                  <a:pt x="847623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19" t="0" r="-36144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554" t="0" r="554" b="0"/>
          <a:stretch>
            <a:fillRect/>
          </a:stretch>
        </p:blipFill>
        <p:spPr>
          <a:xfrm flipH="false" flipV="false" rot="0">
            <a:off x="1596843" y="759697"/>
            <a:ext cx="14437895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554" t="0" r="554" b="0"/>
          <a:stretch>
            <a:fillRect/>
          </a:stretch>
        </p:blipFill>
        <p:spPr>
          <a:xfrm flipH="false" flipV="false" rot="0">
            <a:off x="1933103" y="685946"/>
            <a:ext cx="14437895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06604" y="162634"/>
            <a:ext cx="12655767" cy="9491825"/>
          </a:xfrm>
          <a:custGeom>
            <a:avLst/>
            <a:gdLst/>
            <a:ahLst/>
            <a:cxnLst/>
            <a:rect r="r" b="b" t="t" l="l"/>
            <a:pathLst>
              <a:path h="9491825" w="12655767">
                <a:moveTo>
                  <a:pt x="0" y="0"/>
                </a:moveTo>
                <a:lnTo>
                  <a:pt x="12655767" y="0"/>
                </a:lnTo>
                <a:lnTo>
                  <a:pt x="12655767" y="9491826"/>
                </a:lnTo>
                <a:lnTo>
                  <a:pt x="0" y="9491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7402" y="804527"/>
            <a:ext cx="8052749" cy="6039562"/>
          </a:xfrm>
          <a:custGeom>
            <a:avLst/>
            <a:gdLst/>
            <a:ahLst/>
            <a:cxnLst/>
            <a:rect r="r" b="b" t="t" l="l"/>
            <a:pathLst>
              <a:path h="6039562" w="8052749">
                <a:moveTo>
                  <a:pt x="0" y="0"/>
                </a:moveTo>
                <a:lnTo>
                  <a:pt x="8052749" y="0"/>
                </a:lnTo>
                <a:lnTo>
                  <a:pt x="8052749" y="6039562"/>
                </a:lnTo>
                <a:lnTo>
                  <a:pt x="0" y="6039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" t="0" r="-6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3447788"/>
            <a:ext cx="8680558" cy="6212740"/>
          </a:xfrm>
          <a:custGeom>
            <a:avLst/>
            <a:gdLst/>
            <a:ahLst/>
            <a:cxnLst/>
            <a:rect r="r" b="b" t="t" l="l"/>
            <a:pathLst>
              <a:path h="6212740" w="8680558">
                <a:moveTo>
                  <a:pt x="0" y="0"/>
                </a:moveTo>
                <a:lnTo>
                  <a:pt x="8680558" y="0"/>
                </a:lnTo>
                <a:lnTo>
                  <a:pt x="8680558" y="6212741"/>
                </a:lnTo>
                <a:lnTo>
                  <a:pt x="0" y="62127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72" t="-17082" r="-3156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844104" y="1028700"/>
            <a:ext cx="14599792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55232" y="871978"/>
            <a:ext cx="16004068" cy="9002288"/>
          </a:xfrm>
          <a:custGeom>
            <a:avLst/>
            <a:gdLst/>
            <a:ahLst/>
            <a:cxnLst/>
            <a:rect r="r" b="b" t="t" l="l"/>
            <a:pathLst>
              <a:path h="9002288" w="16004068">
                <a:moveTo>
                  <a:pt x="0" y="0"/>
                </a:moveTo>
                <a:lnTo>
                  <a:pt x="16004068" y="0"/>
                </a:lnTo>
                <a:lnTo>
                  <a:pt x="16004068" y="9002289"/>
                </a:lnTo>
                <a:lnTo>
                  <a:pt x="0" y="9002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554" t="0" r="554" b="0"/>
          <a:stretch>
            <a:fillRect/>
          </a:stretch>
        </p:blipFill>
        <p:spPr>
          <a:xfrm flipH="false" flipV="false" rot="0">
            <a:off x="1925053" y="732843"/>
            <a:ext cx="14437895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60623" y="1506496"/>
            <a:ext cx="9698677" cy="7274007"/>
          </a:xfrm>
          <a:custGeom>
            <a:avLst/>
            <a:gdLst/>
            <a:ahLst/>
            <a:cxnLst/>
            <a:rect r="r" b="b" t="t" l="l"/>
            <a:pathLst>
              <a:path h="7274007" w="9698677">
                <a:moveTo>
                  <a:pt x="0" y="0"/>
                </a:moveTo>
                <a:lnTo>
                  <a:pt x="9698677" y="0"/>
                </a:lnTo>
                <a:lnTo>
                  <a:pt x="9698677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7374" y="0"/>
            <a:ext cx="5786438" cy="10287000"/>
          </a:xfrm>
          <a:custGeom>
            <a:avLst/>
            <a:gdLst/>
            <a:ahLst/>
            <a:cxnLst/>
            <a:rect r="r" b="b" t="t" l="l"/>
            <a:pathLst>
              <a:path h="10287000" w="5786438">
                <a:moveTo>
                  <a:pt x="0" y="0"/>
                </a:moveTo>
                <a:lnTo>
                  <a:pt x="5786438" y="0"/>
                </a:lnTo>
                <a:lnTo>
                  <a:pt x="57864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1784" y="211914"/>
            <a:ext cx="13084230" cy="7359879"/>
          </a:xfrm>
          <a:custGeom>
            <a:avLst/>
            <a:gdLst/>
            <a:ahLst/>
            <a:cxnLst/>
            <a:rect r="r" b="b" t="t" l="l"/>
            <a:pathLst>
              <a:path h="7359879" w="13084230">
                <a:moveTo>
                  <a:pt x="0" y="0"/>
                </a:moveTo>
                <a:lnTo>
                  <a:pt x="13084230" y="0"/>
                </a:lnTo>
                <a:lnTo>
                  <a:pt x="13084230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89730" y="1339830"/>
            <a:ext cx="4282932" cy="7607339"/>
          </a:xfrm>
          <a:custGeom>
            <a:avLst/>
            <a:gdLst/>
            <a:ahLst/>
            <a:cxnLst/>
            <a:rect r="r" b="b" t="t" l="l"/>
            <a:pathLst>
              <a:path h="7607339" w="4282932">
                <a:moveTo>
                  <a:pt x="0" y="0"/>
                </a:moveTo>
                <a:lnTo>
                  <a:pt x="4282932" y="0"/>
                </a:lnTo>
                <a:lnTo>
                  <a:pt x="4282932" y="7607340"/>
                </a:lnTo>
                <a:lnTo>
                  <a:pt x="0" y="7607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5795" y="2074174"/>
            <a:ext cx="7098811" cy="5335964"/>
          </a:xfrm>
          <a:custGeom>
            <a:avLst/>
            <a:gdLst/>
            <a:ahLst/>
            <a:cxnLst/>
            <a:rect r="r" b="b" t="t" l="l"/>
            <a:pathLst>
              <a:path h="5335964" w="7098811">
                <a:moveTo>
                  <a:pt x="0" y="0"/>
                </a:moveTo>
                <a:lnTo>
                  <a:pt x="7098810" y="0"/>
                </a:lnTo>
                <a:lnTo>
                  <a:pt x="7098810" y="5335964"/>
                </a:lnTo>
                <a:lnTo>
                  <a:pt x="0" y="5335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07" t="-14220" r="-10354" b="-1555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73686" y="2618854"/>
            <a:ext cx="9698677" cy="7274007"/>
          </a:xfrm>
          <a:custGeom>
            <a:avLst/>
            <a:gdLst/>
            <a:ahLst/>
            <a:cxnLst/>
            <a:rect r="r" b="b" t="t" l="l"/>
            <a:pathLst>
              <a:path h="7274007" w="9698677">
                <a:moveTo>
                  <a:pt x="0" y="0"/>
                </a:moveTo>
                <a:lnTo>
                  <a:pt x="9698677" y="0"/>
                </a:lnTo>
                <a:lnTo>
                  <a:pt x="9698677" y="7274008"/>
                </a:lnTo>
                <a:lnTo>
                  <a:pt x="0" y="7274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5072" y="642143"/>
            <a:ext cx="10504033" cy="5908519"/>
          </a:xfrm>
          <a:custGeom>
            <a:avLst/>
            <a:gdLst/>
            <a:ahLst/>
            <a:cxnLst/>
            <a:rect r="r" b="b" t="t" l="l"/>
            <a:pathLst>
              <a:path h="5908519" w="10504033">
                <a:moveTo>
                  <a:pt x="0" y="0"/>
                </a:moveTo>
                <a:lnTo>
                  <a:pt x="10504033" y="0"/>
                </a:lnTo>
                <a:lnTo>
                  <a:pt x="10504033" y="5908519"/>
                </a:lnTo>
                <a:lnTo>
                  <a:pt x="0" y="5908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89206" y="3772992"/>
            <a:ext cx="7225907" cy="6119910"/>
          </a:xfrm>
          <a:custGeom>
            <a:avLst/>
            <a:gdLst/>
            <a:ahLst/>
            <a:cxnLst/>
            <a:rect r="r" b="b" t="t" l="l"/>
            <a:pathLst>
              <a:path h="6119910" w="7225907">
                <a:moveTo>
                  <a:pt x="0" y="0"/>
                </a:moveTo>
                <a:lnTo>
                  <a:pt x="7225908" y="0"/>
                </a:lnTo>
                <a:lnTo>
                  <a:pt x="7225908" y="6119910"/>
                </a:lnTo>
                <a:lnTo>
                  <a:pt x="0" y="6119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535" t="0" r="-21898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21515" y="435115"/>
            <a:ext cx="8370463" cy="4708385"/>
          </a:xfrm>
          <a:custGeom>
            <a:avLst/>
            <a:gdLst/>
            <a:ahLst/>
            <a:cxnLst/>
            <a:rect r="r" b="b" t="t" l="l"/>
            <a:pathLst>
              <a:path h="4708385" w="8370463">
                <a:moveTo>
                  <a:pt x="0" y="0"/>
                </a:moveTo>
                <a:lnTo>
                  <a:pt x="8370463" y="0"/>
                </a:lnTo>
                <a:lnTo>
                  <a:pt x="8370463" y="4708385"/>
                </a:lnTo>
                <a:lnTo>
                  <a:pt x="0" y="470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89793" y="286443"/>
            <a:ext cx="5413793" cy="9624522"/>
          </a:xfrm>
          <a:custGeom>
            <a:avLst/>
            <a:gdLst/>
            <a:ahLst/>
            <a:cxnLst/>
            <a:rect r="r" b="b" t="t" l="l"/>
            <a:pathLst>
              <a:path h="9624522" w="5413793">
                <a:moveTo>
                  <a:pt x="0" y="0"/>
                </a:moveTo>
                <a:lnTo>
                  <a:pt x="5413793" y="0"/>
                </a:lnTo>
                <a:lnTo>
                  <a:pt x="5413793" y="9624522"/>
                </a:lnTo>
                <a:lnTo>
                  <a:pt x="0" y="962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84880" y="5369545"/>
            <a:ext cx="8073635" cy="4541420"/>
          </a:xfrm>
          <a:custGeom>
            <a:avLst/>
            <a:gdLst/>
            <a:ahLst/>
            <a:cxnLst/>
            <a:rect r="r" b="b" t="t" l="l"/>
            <a:pathLst>
              <a:path h="4541420" w="8073635">
                <a:moveTo>
                  <a:pt x="0" y="0"/>
                </a:moveTo>
                <a:lnTo>
                  <a:pt x="8073635" y="0"/>
                </a:lnTo>
                <a:lnTo>
                  <a:pt x="8073635" y="4541420"/>
                </a:lnTo>
                <a:lnTo>
                  <a:pt x="0" y="4541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3777" y="718924"/>
            <a:ext cx="6758886" cy="3801874"/>
          </a:xfrm>
          <a:custGeom>
            <a:avLst/>
            <a:gdLst/>
            <a:ahLst/>
            <a:cxnLst/>
            <a:rect r="r" b="b" t="t" l="l"/>
            <a:pathLst>
              <a:path h="3801874" w="6758886">
                <a:moveTo>
                  <a:pt x="0" y="0"/>
                </a:moveTo>
                <a:lnTo>
                  <a:pt x="6758886" y="0"/>
                </a:lnTo>
                <a:lnTo>
                  <a:pt x="6758886" y="3801873"/>
                </a:lnTo>
                <a:lnTo>
                  <a:pt x="0" y="3801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88309" y="1633188"/>
            <a:ext cx="10008863" cy="6538588"/>
          </a:xfrm>
          <a:custGeom>
            <a:avLst/>
            <a:gdLst/>
            <a:ahLst/>
            <a:cxnLst/>
            <a:rect r="r" b="b" t="t" l="l"/>
            <a:pathLst>
              <a:path h="6538588" w="10008863">
                <a:moveTo>
                  <a:pt x="0" y="0"/>
                </a:moveTo>
                <a:lnTo>
                  <a:pt x="10008862" y="0"/>
                </a:lnTo>
                <a:lnTo>
                  <a:pt x="10008862" y="6538588"/>
                </a:lnTo>
                <a:lnTo>
                  <a:pt x="0" y="6538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4805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33777" y="4839615"/>
            <a:ext cx="6758886" cy="5069165"/>
          </a:xfrm>
          <a:custGeom>
            <a:avLst/>
            <a:gdLst/>
            <a:ahLst/>
            <a:cxnLst/>
            <a:rect r="r" b="b" t="t" l="l"/>
            <a:pathLst>
              <a:path h="5069165" w="6758886">
                <a:moveTo>
                  <a:pt x="0" y="0"/>
                </a:moveTo>
                <a:lnTo>
                  <a:pt x="6758886" y="0"/>
                </a:lnTo>
                <a:lnTo>
                  <a:pt x="6758886" y="5069165"/>
                </a:lnTo>
                <a:lnTo>
                  <a:pt x="0" y="50691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870202"/>
            <a:ext cx="7142942" cy="8388098"/>
          </a:xfrm>
          <a:custGeom>
            <a:avLst/>
            <a:gdLst/>
            <a:ahLst/>
            <a:cxnLst/>
            <a:rect r="r" b="b" t="t" l="l"/>
            <a:pathLst>
              <a:path h="8388098" w="7142942">
                <a:moveTo>
                  <a:pt x="0" y="0"/>
                </a:moveTo>
                <a:lnTo>
                  <a:pt x="7142942" y="0"/>
                </a:lnTo>
                <a:lnTo>
                  <a:pt x="7142942" y="8388098"/>
                </a:lnTo>
                <a:lnTo>
                  <a:pt x="0" y="8388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354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28912" y="2459885"/>
            <a:ext cx="8714594" cy="4901959"/>
          </a:xfrm>
          <a:custGeom>
            <a:avLst/>
            <a:gdLst/>
            <a:ahLst/>
            <a:cxnLst/>
            <a:rect r="r" b="b" t="t" l="l"/>
            <a:pathLst>
              <a:path h="4901959" w="8714594">
                <a:moveTo>
                  <a:pt x="0" y="0"/>
                </a:moveTo>
                <a:lnTo>
                  <a:pt x="8714594" y="0"/>
                </a:lnTo>
                <a:lnTo>
                  <a:pt x="8714594" y="4901959"/>
                </a:lnTo>
                <a:lnTo>
                  <a:pt x="0" y="4901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92707" y="5492859"/>
            <a:ext cx="8495293" cy="4794141"/>
          </a:xfrm>
          <a:custGeom>
            <a:avLst/>
            <a:gdLst/>
            <a:ahLst/>
            <a:cxnLst/>
            <a:rect r="r" b="b" t="t" l="l"/>
            <a:pathLst>
              <a:path h="4794141" w="8495293">
                <a:moveTo>
                  <a:pt x="0" y="0"/>
                </a:moveTo>
                <a:lnTo>
                  <a:pt x="8495293" y="0"/>
                </a:lnTo>
                <a:lnTo>
                  <a:pt x="8495293" y="4794141"/>
                </a:lnTo>
                <a:lnTo>
                  <a:pt x="0" y="4794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16" t="-194631" r="-108875" b="0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554" t="0" r="554" b="0"/>
          <a:stretch>
            <a:fillRect/>
          </a:stretch>
        </p:blipFill>
        <p:spPr>
          <a:xfrm flipH="false" flipV="false" rot="0">
            <a:off x="199654" y="149449"/>
            <a:ext cx="12195808" cy="6951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5446" y="371676"/>
            <a:ext cx="7051633" cy="5153699"/>
          </a:xfrm>
          <a:custGeom>
            <a:avLst/>
            <a:gdLst/>
            <a:ahLst/>
            <a:cxnLst/>
            <a:rect r="r" b="b" t="t" l="l"/>
            <a:pathLst>
              <a:path h="5153699" w="7051633">
                <a:moveTo>
                  <a:pt x="0" y="0"/>
                </a:moveTo>
                <a:lnTo>
                  <a:pt x="7051633" y="0"/>
                </a:lnTo>
                <a:lnTo>
                  <a:pt x="7051633" y="5153698"/>
                </a:lnTo>
                <a:lnTo>
                  <a:pt x="0" y="51536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538" t="0" r="-24319" b="-6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284670" y="557347"/>
            <a:ext cx="9698677" cy="6321634"/>
          </a:xfrm>
          <a:custGeom>
            <a:avLst/>
            <a:gdLst/>
            <a:ahLst/>
            <a:cxnLst/>
            <a:rect r="r" b="b" t="t" l="l"/>
            <a:pathLst>
              <a:path h="6321634" w="9698677">
                <a:moveTo>
                  <a:pt x="0" y="0"/>
                </a:moveTo>
                <a:lnTo>
                  <a:pt x="9698677" y="0"/>
                </a:lnTo>
                <a:lnTo>
                  <a:pt x="9698677" y="6321633"/>
                </a:lnTo>
                <a:lnTo>
                  <a:pt x="0" y="6321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97" r="0" b="-866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13349" y="5733314"/>
            <a:ext cx="6535826" cy="4260807"/>
          </a:xfrm>
          <a:custGeom>
            <a:avLst/>
            <a:gdLst/>
            <a:ahLst/>
            <a:cxnLst/>
            <a:rect r="r" b="b" t="t" l="l"/>
            <a:pathLst>
              <a:path h="4260807" w="6535826">
                <a:moveTo>
                  <a:pt x="0" y="0"/>
                </a:moveTo>
                <a:lnTo>
                  <a:pt x="6535826" y="0"/>
                </a:lnTo>
                <a:lnTo>
                  <a:pt x="6535826" y="4260807"/>
                </a:lnTo>
                <a:lnTo>
                  <a:pt x="0" y="42608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240" t="0" r="-19837" b="-9648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554" t="0" r="554" b="0"/>
          <a:stretch>
            <a:fillRect/>
          </a:stretch>
        </p:blipFill>
        <p:spPr>
          <a:xfrm flipH="false" flipV="false" rot="0">
            <a:off x="563157" y="385099"/>
            <a:ext cx="16696143" cy="9516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DAHFh6dtPag</dc:identifier>
  <dcterms:modified xsi:type="dcterms:W3CDTF">2011-08-01T06:04:30Z</dcterms:modified>
  <cp:revision>1</cp:revision>
  <dc:title>Erasmus + Slovakia</dc:title>
</cp:coreProperties>
</file>